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7" r:id="rId22"/>
    <p:sldId id="263" r:id="rId23"/>
    <p:sldId id="264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7" r:id="rId34"/>
    <p:sldId id="27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для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 с ограниченными возможностями  здоровья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«Чернухинская  школа-интернат»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Конспект воспитательного занятия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«Поговорим о доброте»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Выполнила: воспитатель 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Затухина Анна Николаевна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2017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сказ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сказ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сказ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сказки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сказки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сказки\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сказ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сказ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сказ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сказк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986714" cy="92869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В. Осеевой «Волшебное слово.»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400800" cy="5000625"/>
          </a:xfrm>
        </p:spPr>
        <p:txBody>
          <a:bodyPr/>
          <a:lstStyle/>
          <a:p>
            <a:pPr marR="0" algn="l"/>
            <a:r>
              <a:rPr lang="ru-RU" smtClean="0"/>
              <a:t>Будьте добры-</a:t>
            </a:r>
          </a:p>
          <a:p>
            <a:pPr marR="0" algn="l"/>
            <a:r>
              <a:rPr lang="ru-RU" smtClean="0"/>
              <a:t>Это я говорю по секрету.</a:t>
            </a:r>
          </a:p>
          <a:p>
            <a:pPr marR="0" algn="l"/>
            <a:r>
              <a:rPr lang="ru-RU" smtClean="0"/>
              <a:t>Будьте добры-</a:t>
            </a:r>
          </a:p>
          <a:p>
            <a:pPr marR="0" algn="l"/>
            <a:r>
              <a:rPr lang="ru-RU" smtClean="0"/>
              <a:t>И не ждите за это конфету.</a:t>
            </a:r>
          </a:p>
          <a:p>
            <a:pPr marR="0" algn="l"/>
            <a:r>
              <a:rPr lang="ru-RU" smtClean="0"/>
              <a:t>Будьте добры-</a:t>
            </a:r>
          </a:p>
          <a:p>
            <a:pPr marR="0" algn="l"/>
            <a:r>
              <a:rPr lang="ru-RU" smtClean="0"/>
              <a:t>Без игры и во время игры.</a:t>
            </a:r>
          </a:p>
          <a:p>
            <a:pPr marR="0" algn="l"/>
            <a:r>
              <a:rPr lang="ru-RU" smtClean="0"/>
              <a:t>Если сумеете,</a:t>
            </a:r>
          </a:p>
          <a:p>
            <a:pPr marR="0" algn="l"/>
            <a:r>
              <a:rPr lang="ru-RU" smtClean="0"/>
              <a:t>Будьте по чаще добры.</a:t>
            </a:r>
          </a:p>
          <a:p>
            <a:pPr marR="0" algn="l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143375"/>
            <a:ext cx="2500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сказки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442345_8b05936061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37" y="-59157"/>
            <a:ext cx="9151437" cy="6917157"/>
          </a:xfrm>
          <a:prstGeom prst="rect">
            <a:avLst/>
          </a:prstGeom>
        </p:spPr>
      </p:pic>
      <p:pic>
        <p:nvPicPr>
          <p:cNvPr id="3" name="Рисунок 2" descr="i355735265_13950_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3714776" cy="4457731"/>
          </a:xfrm>
          <a:prstGeom prst="rect">
            <a:avLst/>
          </a:prstGeom>
        </p:spPr>
      </p:pic>
      <p:pic>
        <p:nvPicPr>
          <p:cNvPr id="4" name="Рисунок 3" descr="i355735265_13950_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14554"/>
            <a:ext cx="3036098" cy="3643318"/>
          </a:xfrm>
          <a:prstGeom prst="rect">
            <a:avLst/>
          </a:prstGeom>
        </p:spPr>
      </p:pic>
      <p:pic>
        <p:nvPicPr>
          <p:cNvPr id="5" name="Рисунок 4" descr="i355735265_13950_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429000"/>
            <a:ext cx="1404939" cy="1685927"/>
          </a:xfrm>
          <a:prstGeom prst="rect">
            <a:avLst/>
          </a:prstGeom>
        </p:spPr>
      </p:pic>
      <p:pic>
        <p:nvPicPr>
          <p:cNvPr id="6" name="Рисунок 5" descr="a5538fde4ff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488" y="764704"/>
            <a:ext cx="1714512" cy="171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0"/>
            <a:ext cx="5092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3995936" y="364502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995936" y="256490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995936" y="1412776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995936" y="472514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995936" y="5733256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1270501"/>
            <a:ext cx="1611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Плохо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70501"/>
            <a:ext cx="2001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Хорошо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30112" y="2350621"/>
            <a:ext cx="17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Добро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0050" y="3430741"/>
            <a:ext cx="171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Война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3430741"/>
            <a:ext cx="1200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Мир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300" y="4510861"/>
            <a:ext cx="1420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Ложь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00192" y="4510861"/>
            <a:ext cx="1842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Правда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52399" y="5590981"/>
            <a:ext cx="1875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Грубый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24128" y="5590981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Вежливый 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2350621"/>
            <a:ext cx="1006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Зло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Игра  “Собери пословицы и поговорки</a:t>
            </a:r>
            <a:r>
              <a:rPr lang="ru-RU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3677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Жизнь дана на ….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484784"/>
            <a:ext cx="2701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добрые дела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5344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Злой не верит, что есть ….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2636912"/>
            <a:ext cx="1856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добрый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Доброе слово лечит …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3861048"/>
            <a:ext cx="2825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злое калечит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797152"/>
            <a:ext cx="353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Доброму везде …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4869160"/>
            <a:ext cx="1402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добро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7263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Игра «Что хорошо,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что плохо»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занятия 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занятия презентация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занятия презентация\1200184_blogrec-51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ля занятия презентация\hello_html_6aa743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36912"/>
            <a:ext cx="821045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«Поговорим о доброте»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41277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ТЕМА: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ля занятия презентация\kartinki-emoci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ля занятия презентаци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ля занятия презентация\5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87624" y="500187"/>
            <a:ext cx="61206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И уйти всем по домам,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Хочется мне попрощаться,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Пожелав при этом вам,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Чтобы добрыми вы были,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Слов волшебных не забыли,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Чтобы добрыми словами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Говорили вы с друзьями.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Расстаёмся мы сейчас.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Добрый путь вам!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Gisha" pitchFamily="34" charset="-79"/>
              </a:rPr>
              <a:t>В добрый час!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Gisha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картинки для зарядки\64832389_20ff713f375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" y="-214338"/>
            <a:ext cx="9139316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91342" y="1772816"/>
            <a:ext cx="9718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 Вам, ребята, за работу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До новых встреч.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309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«Доброта. Вот качество, которое я желаю приобрести больше всех других»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5013176"/>
            <a:ext cx="4733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002060"/>
                </a:solidFill>
              </a:rPr>
              <a:t>Л.Н.Толстой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занятия презентация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занятия презентац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624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Добро-детельный</a:t>
            </a:r>
            <a:r>
              <a:rPr lang="ru-RU" sz="2800" b="1" dirty="0" smtClean="0"/>
              <a:t>  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332656"/>
            <a:ext cx="362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делает добрые дела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318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Добро-душный</a:t>
            </a:r>
            <a:r>
              <a:rPr lang="ru-RU" sz="2800" b="1" dirty="0" smtClean="0"/>
              <a:t> -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556792"/>
            <a:ext cx="23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добрая душа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564904"/>
            <a:ext cx="405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Добро-желательный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636912"/>
            <a:ext cx="255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желает добра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789040"/>
            <a:ext cx="357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Добро-сердечный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861048"/>
            <a:ext cx="270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доброе сердце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085184"/>
            <a:ext cx="370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Добро-совестный</a:t>
            </a:r>
            <a:r>
              <a:rPr lang="ru-RU" sz="2800" b="1" dirty="0" smtClean="0"/>
              <a:t>  -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5013176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честный, делает все хорошо,</a:t>
            </a:r>
          </a:p>
          <a:p>
            <a:r>
              <a:rPr lang="ru-RU" sz="2800" b="1" dirty="0" smtClean="0"/>
              <a:t> правильно, по чести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41682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Игра «добрый» или «злой» сказочный герой 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1736"/>
            <a:ext cx="2411760" cy="2376264"/>
          </a:xfrm>
          <a:prstGeom prst="rect">
            <a:avLst/>
          </a:prstGeom>
          <a:noFill/>
        </p:spPr>
      </p:pic>
      <p:pic>
        <p:nvPicPr>
          <p:cNvPr id="4" name="Рисунок 3" descr="th_jeldan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933056"/>
            <a:ext cx="2316963" cy="26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сказ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223</Words>
  <Application>Microsoft Office PowerPoint</Application>
  <PresentationFormat>Экран (4:3)</PresentationFormat>
  <Paragraphs>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В. Осеевой «Волшебное слово.»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2017-03-29T06:13:56Z</dcterms:created>
  <dcterms:modified xsi:type="dcterms:W3CDTF">2017-05-22T13:07:07Z</dcterms:modified>
</cp:coreProperties>
</file>